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&#1575;&#1604;&#1575;&#1587;&#1593;&#1575;&#1585;/&#1575;&#1604;&#1575;&#1587;&#1593;&#1575;&#1585;.pptx" TargetMode="External"/><Relationship Id="rId2" Type="http://schemas.openxmlformats.org/officeDocument/2006/relationships/hyperlink" Target="&#1605;&#1608;&#1589;&#1601;&#1575;&#1578;%20&#1575;&#1604;&#1578;&#1587;&#1608;&#1610;&#1602;/&#1605;&#1608;&#1589;&#1601;&#1575;&#1578;%20&#1575;&#1604;&#1578;&#1587;&#1608;&#1610;&#1602;.pptx" TargetMode="External"/><Relationship Id="rId1" Type="http://schemas.openxmlformats.org/officeDocument/2006/relationships/hyperlink" Target="&#1605;&#1588;&#1575;&#1603;&#1604;%20&#1608;&#1581;&#1585;&#1601;&#1610;&#1575;&#1578;/&#1575;&#1604;&#1585;&#1574;&#1587;&#1610;&#1577;.pptx" TargetMode="External"/><Relationship Id="rId5" Type="http://schemas.openxmlformats.org/officeDocument/2006/relationships/hyperlink" Target="&#1575;&#1604;&#1578;&#1594;&#1584;&#1610;&#1577;/&#1575;&#1604;&#1578;&#1594;&#1584;&#1610;&#1577;.pptx" TargetMode="External"/><Relationship Id="rId4" Type="http://schemas.openxmlformats.org/officeDocument/2006/relationships/hyperlink" Target="&#1575;&#1604;&#1575;&#1605;&#1585;&#1575;&#1590;/&#1575;&#1604;&#1575;&#1605;&#1585;&#1575;&#1590;.pptx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&#1575;&#1604;&#1587;&#1604;&#1575;&#1604;&#1575;&#1578;/&#1575;&#1607;&#1605;%20&#1575;&#1604;&#1587;&#1604;&#1575;&#1604;&#1575;&#1578;.pptx" TargetMode="External"/><Relationship Id="rId2" Type="http://schemas.openxmlformats.org/officeDocument/2006/relationships/hyperlink" Target="&#1575;&#1604;&#1593;&#1606;&#1576;&#1585;/&#1575;&#1604;&#1593;&#1606;&#1576;&#1585;.pptx" TargetMode="External"/><Relationship Id="rId1" Type="http://schemas.openxmlformats.org/officeDocument/2006/relationships/hyperlink" Target="&#1575;&#1604;&#1575;&#1583;&#1608;&#1575;&#1578;/&#1575;&#1604;&#1575;&#1583;&#1608;&#1575;&#1578;.pptx" TargetMode="External"/><Relationship Id="rId5" Type="http://schemas.openxmlformats.org/officeDocument/2006/relationships/hyperlink" Target="&#1575;&#1604;&#1603;&#1578;&#1603;&#1608;&#1578;/&#1575;&#1604;&#1603;&#1578;&#1603;&#1608;&#1578;.pptx" TargetMode="External"/><Relationship Id="rId4" Type="http://schemas.openxmlformats.org/officeDocument/2006/relationships/hyperlink" Target="&#1575;&#1604;&#1575;&#1583;&#1608;&#1610;&#1577;%20&#1608;&#1575;&#1604;&#1575;&#1590;&#1575;&#1601;&#1575;&#1578;/&#1575;&#1604;&#1575;&#1583;&#1608;&#1610;&#1577;%20&#1608;&#1575;&#1604;&#1575;&#1590;&#1575;&#1601;&#1575;&#1578;.pptx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&#1575;&#1604;&#1575;&#1580;&#1607;&#1575;&#1583;%20&#1575;&#1604;&#1581;&#1585;&#1575;&#1585;&#1609;/&#1575;&#1604;&#1575;&#1580;&#1607;&#1575;&#1583;%20&#1575;&#1604;&#1581;&#1585;&#1575;&#1585;&#1609;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4D122-1B5F-4B93-8613-632CF9B167F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5B4DD434-E298-4CC0-968B-0EA46C06A0D0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1" action="ppaction://hlinkpres?slideindex=1&amp;slidetitle="/>
            </a:rPr>
            <a:t>مشاكل وحرفيات</a:t>
          </a:r>
          <a:endParaRPr lang="ar-EG" dirty="0"/>
        </a:p>
      </dgm:t>
    </dgm:pt>
    <dgm:pt modelId="{F24A3939-A95B-4877-94FD-492184F26DE5}" type="sibTrans" cxnId="{8FE849CA-D25D-4AEC-8131-86BF4BB7B778}">
      <dgm:prSet/>
      <dgm:spPr/>
      <dgm:t>
        <a:bodyPr/>
        <a:lstStyle/>
        <a:p>
          <a:pPr rtl="1"/>
          <a:endParaRPr lang="ar-EG"/>
        </a:p>
      </dgm:t>
    </dgm:pt>
    <dgm:pt modelId="{D6F05EB2-50CE-4651-BD67-CDC19534CC33}" type="parTrans" cxnId="{8FE849CA-D25D-4AEC-8131-86BF4BB7B778}">
      <dgm:prSet/>
      <dgm:spPr/>
      <dgm:t>
        <a:bodyPr/>
        <a:lstStyle/>
        <a:p>
          <a:pPr rtl="1"/>
          <a:endParaRPr lang="ar-EG"/>
        </a:p>
      </dgm:t>
    </dgm:pt>
    <dgm:pt modelId="{50578DA0-2150-49D3-9B5E-AA9F32920A2F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2" action="ppaction://hlinkpres?slideindex=1&amp;slidetitle="/>
            </a:rPr>
            <a:t>موصفات التسويق</a:t>
          </a:r>
          <a:endParaRPr lang="ar-EG" dirty="0"/>
        </a:p>
      </dgm:t>
    </dgm:pt>
    <dgm:pt modelId="{7E3A0E13-73C3-4531-8B29-AA9C479ADB73}" type="sibTrans" cxnId="{D5C9A74B-E52B-498E-B58B-33E3F145C6F5}">
      <dgm:prSet/>
      <dgm:spPr/>
      <dgm:t>
        <a:bodyPr/>
        <a:lstStyle/>
        <a:p>
          <a:pPr rtl="1"/>
          <a:endParaRPr lang="ar-EG"/>
        </a:p>
      </dgm:t>
    </dgm:pt>
    <dgm:pt modelId="{3438E3E2-5555-4358-B6FE-DDFC09C6C71C}" type="parTrans" cxnId="{D5C9A74B-E52B-498E-B58B-33E3F145C6F5}">
      <dgm:prSet/>
      <dgm:spPr/>
      <dgm:t>
        <a:bodyPr/>
        <a:lstStyle/>
        <a:p>
          <a:pPr rtl="1"/>
          <a:endParaRPr lang="ar-EG"/>
        </a:p>
      </dgm:t>
    </dgm:pt>
    <dgm:pt modelId="{7E3D7868-0634-4523-B35C-87BF6D3FF66F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3" action="ppaction://hlinkpres?slideindex=1&amp;slidetitle="/>
            </a:rPr>
            <a:t>الاسعار</a:t>
          </a:r>
          <a:endParaRPr lang="ar-EG" dirty="0"/>
        </a:p>
      </dgm:t>
    </dgm:pt>
    <dgm:pt modelId="{1A8D7508-ED16-4E30-9822-5F206C0C58EE}" type="sibTrans" cxnId="{08652821-DB13-49CB-9508-283F2F581F9F}">
      <dgm:prSet/>
      <dgm:spPr/>
      <dgm:t>
        <a:bodyPr/>
        <a:lstStyle/>
        <a:p>
          <a:pPr rtl="1"/>
          <a:endParaRPr lang="ar-EG"/>
        </a:p>
      </dgm:t>
    </dgm:pt>
    <dgm:pt modelId="{03F92E22-8134-4F4E-B0CA-B96BB9D46CF7}" type="parTrans" cxnId="{08652821-DB13-49CB-9508-283F2F581F9F}">
      <dgm:prSet/>
      <dgm:spPr/>
      <dgm:t>
        <a:bodyPr/>
        <a:lstStyle/>
        <a:p>
          <a:pPr rtl="1"/>
          <a:endParaRPr lang="ar-EG"/>
        </a:p>
      </dgm:t>
    </dgm:pt>
    <dgm:pt modelId="{E931524A-9A89-47F0-AE74-8EB7140DBFB7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4" action="ppaction://hlinkpres?slideindex=1&amp;slidetitle="/>
            </a:rPr>
            <a:t>الامراض</a:t>
          </a:r>
          <a:endParaRPr lang="ar-EG" dirty="0"/>
        </a:p>
      </dgm:t>
    </dgm:pt>
    <dgm:pt modelId="{5B79D70E-434E-4ED2-A097-5B887828E779}" type="sibTrans" cxnId="{B795D135-26BB-4854-89E8-8673AC0F4B6D}">
      <dgm:prSet/>
      <dgm:spPr/>
      <dgm:t>
        <a:bodyPr/>
        <a:lstStyle/>
        <a:p>
          <a:pPr rtl="1"/>
          <a:endParaRPr lang="ar-EG"/>
        </a:p>
      </dgm:t>
    </dgm:pt>
    <dgm:pt modelId="{29171D53-7F8F-43BA-AE6F-FF47262F5618}" type="parTrans" cxnId="{B795D135-26BB-4854-89E8-8673AC0F4B6D}">
      <dgm:prSet/>
      <dgm:spPr/>
      <dgm:t>
        <a:bodyPr/>
        <a:lstStyle/>
        <a:p>
          <a:pPr rtl="1"/>
          <a:endParaRPr lang="ar-EG"/>
        </a:p>
      </dgm:t>
    </dgm:pt>
    <dgm:pt modelId="{A30CEFF9-F660-441B-9166-21DA3574A9FC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5" action="ppaction://hlinkpres?slideindex=1&amp;slidetitle="/>
            </a:rPr>
            <a:t>التغذية</a:t>
          </a:r>
          <a:endParaRPr lang="ar-EG" dirty="0"/>
        </a:p>
      </dgm:t>
    </dgm:pt>
    <dgm:pt modelId="{95866D15-3C0D-4566-8932-647426C7237C}" type="sibTrans" cxnId="{0E225752-5085-4C41-857C-15B82272A5B5}">
      <dgm:prSet/>
      <dgm:spPr/>
      <dgm:t>
        <a:bodyPr/>
        <a:lstStyle/>
        <a:p>
          <a:pPr rtl="1"/>
          <a:endParaRPr lang="ar-EG"/>
        </a:p>
      </dgm:t>
    </dgm:pt>
    <dgm:pt modelId="{D350EABE-9C7C-4FDB-B5F6-BDC3D1DA3A2A}" type="parTrans" cxnId="{0E225752-5085-4C41-857C-15B82272A5B5}">
      <dgm:prSet/>
      <dgm:spPr/>
      <dgm:t>
        <a:bodyPr/>
        <a:lstStyle/>
        <a:p>
          <a:pPr rtl="1"/>
          <a:endParaRPr lang="ar-EG"/>
        </a:p>
      </dgm:t>
    </dgm:pt>
    <dgm:pt modelId="{3A61DB80-7D77-4FC3-94BE-FE18272A7743}" type="pres">
      <dgm:prSet presAssocID="{C0A4D122-1B5F-4B93-8613-632CF9B167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CC9F64B-F508-41FE-B70F-EA9648D3440D}" type="pres">
      <dgm:prSet presAssocID="{A30CEFF9-F660-441B-9166-21DA3574A9FC}" presName="node" presStyleLbl="node1" presStyleIdx="0" presStyleCnt="5" custRadScaleRad="100050" custRadScaleInc="208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B776AB0-E37C-4B88-8C16-A81B764C6445}" type="pres">
      <dgm:prSet presAssocID="{95866D15-3C0D-4566-8932-647426C7237C}" presName="sibTrans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773C4FE2-647C-4E8D-AC01-19B1F0BD9677}" type="pres">
      <dgm:prSet presAssocID="{95866D15-3C0D-4566-8932-647426C7237C}" presName="connectorText" presStyleLbl="sibTrans2D1" presStyleIdx="0" presStyleCnt="5"/>
      <dgm:spPr/>
      <dgm:t>
        <a:bodyPr/>
        <a:lstStyle/>
        <a:p>
          <a:pPr rtl="1"/>
          <a:endParaRPr lang="ar-EG"/>
        </a:p>
      </dgm:t>
    </dgm:pt>
    <dgm:pt modelId="{A3A69C0C-13BA-420D-A768-462CA30A1B5A}" type="pres">
      <dgm:prSet presAssocID="{E931524A-9A89-47F0-AE74-8EB7140DBF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962DF9D-2AB4-44B2-A297-F85E808DE383}" type="pres">
      <dgm:prSet presAssocID="{5B79D70E-434E-4ED2-A097-5B887828E779}" presName="sibTrans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0141156D-BB8B-4957-8B9C-825642C2E067}" type="pres">
      <dgm:prSet presAssocID="{5B79D70E-434E-4ED2-A097-5B887828E779}" presName="connectorText" presStyleLbl="sibTrans2D1" presStyleIdx="1" presStyleCnt="5"/>
      <dgm:spPr/>
      <dgm:t>
        <a:bodyPr/>
        <a:lstStyle/>
        <a:p>
          <a:pPr rtl="1"/>
          <a:endParaRPr lang="ar-EG"/>
        </a:p>
      </dgm:t>
    </dgm:pt>
    <dgm:pt modelId="{8B56C4CF-C883-465D-BB1B-A6C968257295}" type="pres">
      <dgm:prSet presAssocID="{7E3D7868-0634-4523-B35C-87BF6D3FF66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6FFF408-B5F4-4072-9338-57201708ECEF}" type="pres">
      <dgm:prSet presAssocID="{1A8D7508-ED16-4E30-9822-5F206C0C58EE}" presName="sibTrans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11D233BC-3D55-4060-AFC4-D711115D4E78}" type="pres">
      <dgm:prSet presAssocID="{1A8D7508-ED16-4E30-9822-5F206C0C58EE}" presName="connectorText" presStyleLbl="sibTrans2D1" presStyleIdx="2" presStyleCnt="5"/>
      <dgm:spPr/>
      <dgm:t>
        <a:bodyPr/>
        <a:lstStyle/>
        <a:p>
          <a:pPr rtl="1"/>
          <a:endParaRPr lang="ar-EG"/>
        </a:p>
      </dgm:t>
    </dgm:pt>
    <dgm:pt modelId="{C85CA540-9C2C-47A1-88CD-9662A1C5661C}" type="pres">
      <dgm:prSet presAssocID="{50578DA0-2150-49D3-9B5E-AA9F32920A2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FAAF77E-C716-49DA-A608-B82B20657C9C}" type="pres">
      <dgm:prSet presAssocID="{7E3A0E13-73C3-4531-8B29-AA9C479ADB73}" presName="sibTrans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2EB432FA-C248-40F3-91E3-815B3E31AFA3}" type="pres">
      <dgm:prSet presAssocID="{7E3A0E13-73C3-4531-8B29-AA9C479ADB73}" presName="connectorText" presStyleLbl="sibTrans2D1" presStyleIdx="3" presStyleCnt="5"/>
      <dgm:spPr/>
      <dgm:t>
        <a:bodyPr/>
        <a:lstStyle/>
        <a:p>
          <a:pPr rtl="1"/>
          <a:endParaRPr lang="ar-EG"/>
        </a:p>
      </dgm:t>
    </dgm:pt>
    <dgm:pt modelId="{CC0669A8-1C6D-48C4-A92F-502BF2B91804}" type="pres">
      <dgm:prSet presAssocID="{5B4DD434-E298-4CC0-968B-0EA46C06A0D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2DEB9EC-C52C-4FB5-99B8-E5C712F010C6}" type="pres">
      <dgm:prSet presAssocID="{F24A3939-A95B-4877-94FD-492184F26DE5}" presName="sibTrans" presStyleLbl="sibTrans2D1" presStyleIdx="4" presStyleCnt="5"/>
      <dgm:spPr/>
      <dgm:t>
        <a:bodyPr/>
        <a:lstStyle/>
        <a:p>
          <a:pPr rtl="1"/>
          <a:endParaRPr lang="ar-EG"/>
        </a:p>
      </dgm:t>
    </dgm:pt>
    <dgm:pt modelId="{A60A6F98-7A0B-47FD-B0E3-7E8F3D1A3F42}" type="pres">
      <dgm:prSet presAssocID="{F24A3939-A95B-4877-94FD-492184F26DE5}" presName="connectorText" presStyleLbl="sibTrans2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08652821-DB13-49CB-9508-283F2F581F9F}" srcId="{C0A4D122-1B5F-4B93-8613-632CF9B167FD}" destId="{7E3D7868-0634-4523-B35C-87BF6D3FF66F}" srcOrd="2" destOrd="0" parTransId="{03F92E22-8134-4F4E-B0CA-B96BB9D46CF7}" sibTransId="{1A8D7508-ED16-4E30-9822-5F206C0C58EE}"/>
    <dgm:cxn modelId="{B795D135-26BB-4854-89E8-8673AC0F4B6D}" srcId="{C0A4D122-1B5F-4B93-8613-632CF9B167FD}" destId="{E931524A-9A89-47F0-AE74-8EB7140DBFB7}" srcOrd="1" destOrd="0" parTransId="{29171D53-7F8F-43BA-AE6F-FF47262F5618}" sibTransId="{5B79D70E-434E-4ED2-A097-5B887828E779}"/>
    <dgm:cxn modelId="{F724ACD1-9A2D-44A1-BB48-A047A3DAF3FD}" type="presOf" srcId="{5B79D70E-434E-4ED2-A097-5B887828E779}" destId="{0141156D-BB8B-4957-8B9C-825642C2E067}" srcOrd="1" destOrd="0" presId="urn:microsoft.com/office/officeart/2005/8/layout/cycle2"/>
    <dgm:cxn modelId="{CA270A27-70ED-4673-AC73-6880EB6A34D8}" type="presOf" srcId="{C0A4D122-1B5F-4B93-8613-632CF9B167FD}" destId="{3A61DB80-7D77-4FC3-94BE-FE18272A7743}" srcOrd="0" destOrd="0" presId="urn:microsoft.com/office/officeart/2005/8/layout/cycle2"/>
    <dgm:cxn modelId="{A707672A-587A-4683-AC8D-BEA465C2C8A8}" type="presOf" srcId="{F24A3939-A95B-4877-94FD-492184F26DE5}" destId="{A60A6F98-7A0B-47FD-B0E3-7E8F3D1A3F42}" srcOrd="1" destOrd="0" presId="urn:microsoft.com/office/officeart/2005/8/layout/cycle2"/>
    <dgm:cxn modelId="{8FE849CA-D25D-4AEC-8131-86BF4BB7B778}" srcId="{C0A4D122-1B5F-4B93-8613-632CF9B167FD}" destId="{5B4DD434-E298-4CC0-968B-0EA46C06A0D0}" srcOrd="4" destOrd="0" parTransId="{D6F05EB2-50CE-4651-BD67-CDC19534CC33}" sibTransId="{F24A3939-A95B-4877-94FD-492184F26DE5}"/>
    <dgm:cxn modelId="{4E4DAD57-5E90-4F96-AAC1-2287F205098F}" type="presOf" srcId="{A30CEFF9-F660-441B-9166-21DA3574A9FC}" destId="{8CC9F64B-F508-41FE-B70F-EA9648D3440D}" srcOrd="0" destOrd="0" presId="urn:microsoft.com/office/officeart/2005/8/layout/cycle2"/>
    <dgm:cxn modelId="{551375B9-C118-465F-B9AA-335D0B3EB79E}" type="presOf" srcId="{7E3D7868-0634-4523-B35C-87BF6D3FF66F}" destId="{8B56C4CF-C883-465D-BB1B-A6C968257295}" srcOrd="0" destOrd="0" presId="urn:microsoft.com/office/officeart/2005/8/layout/cycle2"/>
    <dgm:cxn modelId="{0E225752-5085-4C41-857C-15B82272A5B5}" srcId="{C0A4D122-1B5F-4B93-8613-632CF9B167FD}" destId="{A30CEFF9-F660-441B-9166-21DA3574A9FC}" srcOrd="0" destOrd="0" parTransId="{D350EABE-9C7C-4FDB-B5F6-BDC3D1DA3A2A}" sibTransId="{95866D15-3C0D-4566-8932-647426C7237C}"/>
    <dgm:cxn modelId="{40482BBD-9F06-4826-9885-C357A20C2623}" type="presOf" srcId="{E931524A-9A89-47F0-AE74-8EB7140DBFB7}" destId="{A3A69C0C-13BA-420D-A768-462CA30A1B5A}" srcOrd="0" destOrd="0" presId="urn:microsoft.com/office/officeart/2005/8/layout/cycle2"/>
    <dgm:cxn modelId="{A51D3F31-943E-4F4B-82AE-E06086D2812D}" type="presOf" srcId="{5B4DD434-E298-4CC0-968B-0EA46C06A0D0}" destId="{CC0669A8-1C6D-48C4-A92F-502BF2B91804}" srcOrd="0" destOrd="0" presId="urn:microsoft.com/office/officeart/2005/8/layout/cycle2"/>
    <dgm:cxn modelId="{71E4F148-11FA-400B-9431-F4E8BDF38AD2}" type="presOf" srcId="{95866D15-3C0D-4566-8932-647426C7237C}" destId="{DB776AB0-E37C-4B88-8C16-A81B764C6445}" srcOrd="0" destOrd="0" presId="urn:microsoft.com/office/officeart/2005/8/layout/cycle2"/>
    <dgm:cxn modelId="{4A6C115F-D92C-4960-A8CF-3B98D9418F03}" type="presOf" srcId="{50578DA0-2150-49D3-9B5E-AA9F32920A2F}" destId="{C85CA540-9C2C-47A1-88CD-9662A1C5661C}" srcOrd="0" destOrd="0" presId="urn:microsoft.com/office/officeart/2005/8/layout/cycle2"/>
    <dgm:cxn modelId="{0C3BF284-C201-4442-B99B-D3154C74F17E}" type="presOf" srcId="{5B79D70E-434E-4ED2-A097-5B887828E779}" destId="{1962DF9D-2AB4-44B2-A297-F85E808DE383}" srcOrd="0" destOrd="0" presId="urn:microsoft.com/office/officeart/2005/8/layout/cycle2"/>
    <dgm:cxn modelId="{6FB8077D-6929-4FC5-80E5-B43610C1E95E}" type="presOf" srcId="{7E3A0E13-73C3-4531-8B29-AA9C479ADB73}" destId="{6FAAF77E-C716-49DA-A608-B82B20657C9C}" srcOrd="0" destOrd="0" presId="urn:microsoft.com/office/officeart/2005/8/layout/cycle2"/>
    <dgm:cxn modelId="{C2E8D161-FA64-4696-9947-5466278C3BBE}" type="presOf" srcId="{F24A3939-A95B-4877-94FD-492184F26DE5}" destId="{02DEB9EC-C52C-4FB5-99B8-E5C712F010C6}" srcOrd="0" destOrd="0" presId="urn:microsoft.com/office/officeart/2005/8/layout/cycle2"/>
    <dgm:cxn modelId="{3506BB52-E6BA-4C2B-B583-B557ABD254F3}" type="presOf" srcId="{1A8D7508-ED16-4E30-9822-5F206C0C58EE}" destId="{A6FFF408-B5F4-4072-9338-57201708ECEF}" srcOrd="0" destOrd="0" presId="urn:microsoft.com/office/officeart/2005/8/layout/cycle2"/>
    <dgm:cxn modelId="{D5C9A74B-E52B-498E-B58B-33E3F145C6F5}" srcId="{C0A4D122-1B5F-4B93-8613-632CF9B167FD}" destId="{50578DA0-2150-49D3-9B5E-AA9F32920A2F}" srcOrd="3" destOrd="0" parTransId="{3438E3E2-5555-4358-B6FE-DDFC09C6C71C}" sibTransId="{7E3A0E13-73C3-4531-8B29-AA9C479ADB73}"/>
    <dgm:cxn modelId="{F6017CD8-2ED2-411A-982B-5CFF061CDE78}" type="presOf" srcId="{1A8D7508-ED16-4E30-9822-5F206C0C58EE}" destId="{11D233BC-3D55-4060-AFC4-D711115D4E78}" srcOrd="1" destOrd="0" presId="urn:microsoft.com/office/officeart/2005/8/layout/cycle2"/>
    <dgm:cxn modelId="{17E163A7-04EC-4E9A-A124-1C209F3215D2}" type="presOf" srcId="{95866D15-3C0D-4566-8932-647426C7237C}" destId="{773C4FE2-647C-4E8D-AC01-19B1F0BD9677}" srcOrd="1" destOrd="0" presId="urn:microsoft.com/office/officeart/2005/8/layout/cycle2"/>
    <dgm:cxn modelId="{3884E74B-9FE8-4305-8F7C-D665461ED699}" type="presOf" srcId="{7E3A0E13-73C3-4531-8B29-AA9C479ADB73}" destId="{2EB432FA-C248-40F3-91E3-815B3E31AFA3}" srcOrd="1" destOrd="0" presId="urn:microsoft.com/office/officeart/2005/8/layout/cycle2"/>
    <dgm:cxn modelId="{1D277C45-3A27-4777-A020-ACEA2EEB2DBF}" type="presParOf" srcId="{3A61DB80-7D77-4FC3-94BE-FE18272A7743}" destId="{8CC9F64B-F508-41FE-B70F-EA9648D3440D}" srcOrd="0" destOrd="0" presId="urn:microsoft.com/office/officeart/2005/8/layout/cycle2"/>
    <dgm:cxn modelId="{72DDC51F-E66F-4626-8F78-5C8059762B68}" type="presParOf" srcId="{3A61DB80-7D77-4FC3-94BE-FE18272A7743}" destId="{DB776AB0-E37C-4B88-8C16-A81B764C6445}" srcOrd="1" destOrd="0" presId="urn:microsoft.com/office/officeart/2005/8/layout/cycle2"/>
    <dgm:cxn modelId="{A7F97A8A-F0E2-47DF-9E5E-B85BFBCFC85C}" type="presParOf" srcId="{DB776AB0-E37C-4B88-8C16-A81B764C6445}" destId="{773C4FE2-647C-4E8D-AC01-19B1F0BD9677}" srcOrd="0" destOrd="0" presId="urn:microsoft.com/office/officeart/2005/8/layout/cycle2"/>
    <dgm:cxn modelId="{79309A0E-33BE-4567-9383-F6236F8F9C2D}" type="presParOf" srcId="{3A61DB80-7D77-4FC3-94BE-FE18272A7743}" destId="{A3A69C0C-13BA-420D-A768-462CA30A1B5A}" srcOrd="2" destOrd="0" presId="urn:microsoft.com/office/officeart/2005/8/layout/cycle2"/>
    <dgm:cxn modelId="{92441940-5F10-46C0-AA5B-20918BFF8A58}" type="presParOf" srcId="{3A61DB80-7D77-4FC3-94BE-FE18272A7743}" destId="{1962DF9D-2AB4-44B2-A297-F85E808DE383}" srcOrd="3" destOrd="0" presId="urn:microsoft.com/office/officeart/2005/8/layout/cycle2"/>
    <dgm:cxn modelId="{2523A189-28A6-4C23-8CAB-BB427E24AFE8}" type="presParOf" srcId="{1962DF9D-2AB4-44B2-A297-F85E808DE383}" destId="{0141156D-BB8B-4957-8B9C-825642C2E067}" srcOrd="0" destOrd="0" presId="urn:microsoft.com/office/officeart/2005/8/layout/cycle2"/>
    <dgm:cxn modelId="{C41AEF60-660B-4D2E-AF33-1C9C0388CD06}" type="presParOf" srcId="{3A61DB80-7D77-4FC3-94BE-FE18272A7743}" destId="{8B56C4CF-C883-465D-BB1B-A6C968257295}" srcOrd="4" destOrd="0" presId="urn:microsoft.com/office/officeart/2005/8/layout/cycle2"/>
    <dgm:cxn modelId="{4CDD4754-59B4-46C4-9F60-CBEF03EBA0B4}" type="presParOf" srcId="{3A61DB80-7D77-4FC3-94BE-FE18272A7743}" destId="{A6FFF408-B5F4-4072-9338-57201708ECEF}" srcOrd="5" destOrd="0" presId="urn:microsoft.com/office/officeart/2005/8/layout/cycle2"/>
    <dgm:cxn modelId="{065E2208-9D7C-4E2E-8AB8-1530347DD345}" type="presParOf" srcId="{A6FFF408-B5F4-4072-9338-57201708ECEF}" destId="{11D233BC-3D55-4060-AFC4-D711115D4E78}" srcOrd="0" destOrd="0" presId="urn:microsoft.com/office/officeart/2005/8/layout/cycle2"/>
    <dgm:cxn modelId="{4EA44414-D006-4847-95A2-85CE9AD0B1CB}" type="presParOf" srcId="{3A61DB80-7D77-4FC3-94BE-FE18272A7743}" destId="{C85CA540-9C2C-47A1-88CD-9662A1C5661C}" srcOrd="6" destOrd="0" presId="urn:microsoft.com/office/officeart/2005/8/layout/cycle2"/>
    <dgm:cxn modelId="{914E8856-08F5-419E-8DB2-D0F5530C416C}" type="presParOf" srcId="{3A61DB80-7D77-4FC3-94BE-FE18272A7743}" destId="{6FAAF77E-C716-49DA-A608-B82B20657C9C}" srcOrd="7" destOrd="0" presId="urn:microsoft.com/office/officeart/2005/8/layout/cycle2"/>
    <dgm:cxn modelId="{42221D6D-9E12-4EFD-8E8A-101978124705}" type="presParOf" srcId="{6FAAF77E-C716-49DA-A608-B82B20657C9C}" destId="{2EB432FA-C248-40F3-91E3-815B3E31AFA3}" srcOrd="0" destOrd="0" presId="urn:microsoft.com/office/officeart/2005/8/layout/cycle2"/>
    <dgm:cxn modelId="{C2401146-492B-45F6-BD33-18C845F8A0C8}" type="presParOf" srcId="{3A61DB80-7D77-4FC3-94BE-FE18272A7743}" destId="{CC0669A8-1C6D-48C4-A92F-502BF2B91804}" srcOrd="8" destOrd="0" presId="urn:microsoft.com/office/officeart/2005/8/layout/cycle2"/>
    <dgm:cxn modelId="{11A80BE8-2562-4D78-9B1B-3F320B9F9EAC}" type="presParOf" srcId="{3A61DB80-7D77-4FC3-94BE-FE18272A7743}" destId="{02DEB9EC-C52C-4FB5-99B8-E5C712F010C6}" srcOrd="9" destOrd="0" presId="urn:microsoft.com/office/officeart/2005/8/layout/cycle2"/>
    <dgm:cxn modelId="{65643529-30A0-4432-8FDE-EAD31D4925AA}" type="presParOf" srcId="{02DEB9EC-C52C-4FB5-99B8-E5C712F010C6}" destId="{A60A6F98-7A0B-47FD-B0E3-7E8F3D1A3F42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311F1-B984-47EF-AEC4-EB2A3002B5C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34879610-952C-4753-B5BD-4B115F1D3D19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1" action="ppaction://hlinkpres?slideindex=1&amp;slidetitle="/>
            </a:rPr>
            <a:t>الادوات</a:t>
          </a:r>
          <a:endParaRPr lang="ar-EG" dirty="0"/>
        </a:p>
      </dgm:t>
    </dgm:pt>
    <dgm:pt modelId="{44AEEBA7-99BB-44DD-A88D-6348654A179A}" type="parTrans" cxnId="{D31A4C56-1957-4BE6-A660-C6B70E12C667}">
      <dgm:prSet/>
      <dgm:spPr/>
      <dgm:t>
        <a:bodyPr/>
        <a:lstStyle/>
        <a:p>
          <a:pPr rtl="1"/>
          <a:endParaRPr lang="ar-EG"/>
        </a:p>
      </dgm:t>
    </dgm:pt>
    <dgm:pt modelId="{CF71D6B8-E935-4FDC-9B78-41E05B7D6482}" type="sibTrans" cxnId="{D31A4C56-1957-4BE6-A660-C6B70E12C667}">
      <dgm:prSet/>
      <dgm:spPr/>
      <dgm:t>
        <a:bodyPr/>
        <a:lstStyle/>
        <a:p>
          <a:pPr rtl="1"/>
          <a:endParaRPr lang="ar-EG"/>
        </a:p>
      </dgm:t>
    </dgm:pt>
    <dgm:pt modelId="{8635A590-C393-4B39-9609-5A63F9854267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2" action="ppaction://hlinkpres?slideindex=1&amp;slidetitle="/>
            </a:rPr>
            <a:t>العنبر</a:t>
          </a:r>
          <a:endParaRPr lang="ar-EG" dirty="0"/>
        </a:p>
      </dgm:t>
    </dgm:pt>
    <dgm:pt modelId="{D891C0FF-475F-4A5E-BAE7-6FB0C58BDD0B}" type="parTrans" cxnId="{88191A9B-33C6-4085-B8AD-932922F2C5B1}">
      <dgm:prSet/>
      <dgm:spPr/>
      <dgm:t>
        <a:bodyPr/>
        <a:lstStyle/>
        <a:p>
          <a:pPr rtl="1"/>
          <a:endParaRPr lang="ar-EG"/>
        </a:p>
      </dgm:t>
    </dgm:pt>
    <dgm:pt modelId="{9E884051-786F-4323-A3FC-407673DAEC16}" type="sibTrans" cxnId="{88191A9B-33C6-4085-B8AD-932922F2C5B1}">
      <dgm:prSet/>
      <dgm:spPr/>
      <dgm:t>
        <a:bodyPr/>
        <a:lstStyle/>
        <a:p>
          <a:pPr rtl="1"/>
          <a:endParaRPr lang="ar-EG"/>
        </a:p>
      </dgm:t>
    </dgm:pt>
    <dgm:pt modelId="{EE7953B3-C93A-4010-9EC6-30A1C211E7CD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3" action="ppaction://hlinkpres?slideindex=1&amp;slidetitle="/>
            </a:rPr>
            <a:t>السلالات</a:t>
          </a:r>
          <a:endParaRPr lang="ar-EG" dirty="0"/>
        </a:p>
      </dgm:t>
    </dgm:pt>
    <dgm:pt modelId="{5C55DADB-02D4-475F-9588-46DC65C4A20C}" type="parTrans" cxnId="{03DC6B76-348A-44D3-8286-1DBC493BBF32}">
      <dgm:prSet/>
      <dgm:spPr/>
      <dgm:t>
        <a:bodyPr/>
        <a:lstStyle/>
        <a:p>
          <a:pPr rtl="1"/>
          <a:endParaRPr lang="ar-EG"/>
        </a:p>
      </dgm:t>
    </dgm:pt>
    <dgm:pt modelId="{4F2B24DB-37B5-452E-8A3C-4999C51679BC}" type="sibTrans" cxnId="{03DC6B76-348A-44D3-8286-1DBC493BBF32}">
      <dgm:prSet/>
      <dgm:spPr/>
      <dgm:t>
        <a:bodyPr/>
        <a:lstStyle/>
        <a:p>
          <a:pPr rtl="1"/>
          <a:endParaRPr lang="ar-EG"/>
        </a:p>
      </dgm:t>
    </dgm:pt>
    <dgm:pt modelId="{C31FC903-09F3-4B8E-89AB-FAD199CB61DB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4" action="ppaction://hlinkpres?slideindex=1&amp;slidetitle="/>
            </a:rPr>
            <a:t>الادوية والاضافات</a:t>
          </a:r>
          <a:endParaRPr lang="ar-EG" dirty="0"/>
        </a:p>
      </dgm:t>
    </dgm:pt>
    <dgm:pt modelId="{1A185239-5A7F-4BFB-AA89-934C3BFAAE9C}" type="parTrans" cxnId="{BF1F315C-B444-46A8-B6A7-C3F08F84EB1C}">
      <dgm:prSet/>
      <dgm:spPr/>
      <dgm:t>
        <a:bodyPr/>
        <a:lstStyle/>
        <a:p>
          <a:pPr rtl="1"/>
          <a:endParaRPr lang="ar-EG"/>
        </a:p>
      </dgm:t>
    </dgm:pt>
    <dgm:pt modelId="{6CEE49CC-D5F9-405A-BE3E-A6917F961623}" type="sibTrans" cxnId="{BF1F315C-B444-46A8-B6A7-C3F08F84EB1C}">
      <dgm:prSet/>
      <dgm:spPr/>
      <dgm:t>
        <a:bodyPr/>
        <a:lstStyle/>
        <a:p>
          <a:pPr rtl="1"/>
          <a:endParaRPr lang="ar-EG"/>
        </a:p>
      </dgm:t>
    </dgm:pt>
    <dgm:pt modelId="{BEDF9B0A-7527-4F6B-B6A6-C2C49BFC585B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5" action="ppaction://hlinkpres?slideindex=1&amp;slidetitle="/>
            </a:rPr>
            <a:t>الكتكوت</a:t>
          </a:r>
          <a:endParaRPr lang="ar-EG" dirty="0"/>
        </a:p>
      </dgm:t>
    </dgm:pt>
    <dgm:pt modelId="{00882364-701E-4584-AAF7-F2AE31FF5238}" type="parTrans" cxnId="{B70D1B0A-6E06-494E-9159-BE648FF35C61}">
      <dgm:prSet/>
      <dgm:spPr/>
      <dgm:t>
        <a:bodyPr/>
        <a:lstStyle/>
        <a:p>
          <a:pPr rtl="1"/>
          <a:endParaRPr lang="ar-EG"/>
        </a:p>
      </dgm:t>
    </dgm:pt>
    <dgm:pt modelId="{900FC12D-EC1C-4D20-AE45-F5B2E68EC1BB}" type="sibTrans" cxnId="{B70D1B0A-6E06-494E-9159-BE648FF35C61}">
      <dgm:prSet/>
      <dgm:spPr/>
      <dgm:t>
        <a:bodyPr/>
        <a:lstStyle/>
        <a:p>
          <a:pPr rtl="1"/>
          <a:endParaRPr lang="ar-EG"/>
        </a:p>
      </dgm:t>
    </dgm:pt>
    <dgm:pt modelId="{8AD70183-9F80-441B-894D-18460A51955E}" type="pres">
      <dgm:prSet presAssocID="{431311F1-B984-47EF-AEC4-EB2A3002B5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5F075FEA-DA21-4E23-95C3-CE5517C44265}" type="pres">
      <dgm:prSet presAssocID="{34879610-952C-4753-B5BD-4B115F1D3D19}" presName="centerShape" presStyleLbl="node0" presStyleIdx="0" presStyleCnt="1"/>
      <dgm:spPr/>
      <dgm:t>
        <a:bodyPr/>
        <a:lstStyle/>
        <a:p>
          <a:pPr rtl="1"/>
          <a:endParaRPr lang="ar-EG"/>
        </a:p>
      </dgm:t>
    </dgm:pt>
    <dgm:pt modelId="{757F9694-1345-496D-997C-A94E55329AAC}" type="pres">
      <dgm:prSet presAssocID="{D891C0FF-475F-4A5E-BAE7-6FB0C58BDD0B}" presName="parTrans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A1DAE9E1-97BB-43AA-87F0-57BEB71B34F9}" type="pres">
      <dgm:prSet presAssocID="{D891C0FF-475F-4A5E-BAE7-6FB0C58BDD0B}" presName="connectorText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2BB59B0B-7EA2-4763-BB38-CE78D0FBA71D}" type="pres">
      <dgm:prSet presAssocID="{8635A590-C393-4B39-9609-5A63F985426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D42CC4F-CBA1-4F79-B1D4-50A76E62A1C8}" type="pres">
      <dgm:prSet presAssocID="{5C55DADB-02D4-475F-9588-46DC65C4A20C}" presName="parTrans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7147C8E2-C60E-4BD6-896D-80C59B512F87}" type="pres">
      <dgm:prSet presAssocID="{5C55DADB-02D4-475F-9588-46DC65C4A20C}" presName="connectorText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1C2D23E2-C524-47EE-8697-C3F7270A3DDF}" type="pres">
      <dgm:prSet presAssocID="{EE7953B3-C93A-4010-9EC6-30A1C211E7C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7862710-192B-4C44-830E-51FDD076F124}" type="pres">
      <dgm:prSet presAssocID="{1A185239-5A7F-4BFB-AA89-934C3BFAAE9C}" presName="parTrans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285E1F7F-05F8-45BF-A1C3-56825A7DF33E}" type="pres">
      <dgm:prSet presAssocID="{1A185239-5A7F-4BFB-AA89-934C3BFAAE9C}" presName="connectorText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860DBB79-7DB8-4AB3-A44A-B9C3F68181CD}" type="pres">
      <dgm:prSet presAssocID="{C31FC903-09F3-4B8E-89AB-FAD199CB61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D107950-1BE7-41D9-B489-84213F813FFE}" type="pres">
      <dgm:prSet presAssocID="{00882364-701E-4584-AAF7-F2AE31FF5238}" presName="parTrans" presStyleLbl="sibTrans2D1" presStyleIdx="3" presStyleCnt="4"/>
      <dgm:spPr/>
      <dgm:t>
        <a:bodyPr/>
        <a:lstStyle/>
        <a:p>
          <a:pPr rtl="1"/>
          <a:endParaRPr lang="ar-EG"/>
        </a:p>
      </dgm:t>
    </dgm:pt>
    <dgm:pt modelId="{66B8FAA5-707F-4110-A3F8-6F10C1BFD591}" type="pres">
      <dgm:prSet presAssocID="{00882364-701E-4584-AAF7-F2AE31FF5238}" presName="connectorText" presStyleLbl="sibTrans2D1" presStyleIdx="3" presStyleCnt="4"/>
      <dgm:spPr/>
      <dgm:t>
        <a:bodyPr/>
        <a:lstStyle/>
        <a:p>
          <a:pPr rtl="1"/>
          <a:endParaRPr lang="ar-EG"/>
        </a:p>
      </dgm:t>
    </dgm:pt>
    <dgm:pt modelId="{DB66EDAA-99CB-473A-A6D9-DAF966550C4B}" type="pres">
      <dgm:prSet presAssocID="{BEDF9B0A-7527-4F6B-B6A6-C2C49BFC58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7F372494-CA6B-4887-AC15-25041EB3BFA1}" type="presOf" srcId="{5C55DADB-02D4-475F-9588-46DC65C4A20C}" destId="{7147C8E2-C60E-4BD6-896D-80C59B512F87}" srcOrd="1" destOrd="0" presId="urn:microsoft.com/office/officeart/2005/8/layout/radial5"/>
    <dgm:cxn modelId="{88191A9B-33C6-4085-B8AD-932922F2C5B1}" srcId="{34879610-952C-4753-B5BD-4B115F1D3D19}" destId="{8635A590-C393-4B39-9609-5A63F9854267}" srcOrd="0" destOrd="0" parTransId="{D891C0FF-475F-4A5E-BAE7-6FB0C58BDD0B}" sibTransId="{9E884051-786F-4323-A3FC-407673DAEC16}"/>
    <dgm:cxn modelId="{C96FCB3F-08E5-40FE-9F4B-A8A4579A6176}" type="presOf" srcId="{00882364-701E-4584-AAF7-F2AE31FF5238}" destId="{66B8FAA5-707F-4110-A3F8-6F10C1BFD591}" srcOrd="1" destOrd="0" presId="urn:microsoft.com/office/officeart/2005/8/layout/radial5"/>
    <dgm:cxn modelId="{0F3EC719-43D9-4DAC-824F-4AF701CBCFC2}" type="presOf" srcId="{1A185239-5A7F-4BFB-AA89-934C3BFAAE9C}" destId="{77862710-192B-4C44-830E-51FDD076F124}" srcOrd="0" destOrd="0" presId="urn:microsoft.com/office/officeart/2005/8/layout/radial5"/>
    <dgm:cxn modelId="{BF1F315C-B444-46A8-B6A7-C3F08F84EB1C}" srcId="{34879610-952C-4753-B5BD-4B115F1D3D19}" destId="{C31FC903-09F3-4B8E-89AB-FAD199CB61DB}" srcOrd="2" destOrd="0" parTransId="{1A185239-5A7F-4BFB-AA89-934C3BFAAE9C}" sibTransId="{6CEE49CC-D5F9-405A-BE3E-A6917F961623}"/>
    <dgm:cxn modelId="{ECB1C4C4-0379-4D34-9B86-87F13C3FA82D}" type="presOf" srcId="{1A185239-5A7F-4BFB-AA89-934C3BFAAE9C}" destId="{285E1F7F-05F8-45BF-A1C3-56825A7DF33E}" srcOrd="1" destOrd="0" presId="urn:microsoft.com/office/officeart/2005/8/layout/radial5"/>
    <dgm:cxn modelId="{C276D950-AC0D-471A-AF4D-192D8CE7D869}" type="presOf" srcId="{D891C0FF-475F-4A5E-BAE7-6FB0C58BDD0B}" destId="{A1DAE9E1-97BB-43AA-87F0-57BEB71B34F9}" srcOrd="1" destOrd="0" presId="urn:microsoft.com/office/officeart/2005/8/layout/radial5"/>
    <dgm:cxn modelId="{D31A4C56-1957-4BE6-A660-C6B70E12C667}" srcId="{431311F1-B984-47EF-AEC4-EB2A3002B5CF}" destId="{34879610-952C-4753-B5BD-4B115F1D3D19}" srcOrd="0" destOrd="0" parTransId="{44AEEBA7-99BB-44DD-A88D-6348654A179A}" sibTransId="{CF71D6B8-E935-4FDC-9B78-41E05B7D6482}"/>
    <dgm:cxn modelId="{F3735A31-D0DC-4E23-9869-E81C7C5B25B4}" type="presOf" srcId="{431311F1-B984-47EF-AEC4-EB2A3002B5CF}" destId="{8AD70183-9F80-441B-894D-18460A51955E}" srcOrd="0" destOrd="0" presId="urn:microsoft.com/office/officeart/2005/8/layout/radial5"/>
    <dgm:cxn modelId="{05660FAF-BCDB-49F9-AC13-33A925E01C46}" type="presOf" srcId="{EE7953B3-C93A-4010-9EC6-30A1C211E7CD}" destId="{1C2D23E2-C524-47EE-8697-C3F7270A3DDF}" srcOrd="0" destOrd="0" presId="urn:microsoft.com/office/officeart/2005/8/layout/radial5"/>
    <dgm:cxn modelId="{754BA924-A621-49A1-A85F-EAA42CDC659E}" type="presOf" srcId="{00882364-701E-4584-AAF7-F2AE31FF5238}" destId="{7D107950-1BE7-41D9-B489-84213F813FFE}" srcOrd="0" destOrd="0" presId="urn:microsoft.com/office/officeart/2005/8/layout/radial5"/>
    <dgm:cxn modelId="{36691CEB-0A81-4DDD-A8E6-6000EC4223EC}" type="presOf" srcId="{BEDF9B0A-7527-4F6B-B6A6-C2C49BFC585B}" destId="{DB66EDAA-99CB-473A-A6D9-DAF966550C4B}" srcOrd="0" destOrd="0" presId="urn:microsoft.com/office/officeart/2005/8/layout/radial5"/>
    <dgm:cxn modelId="{03DC6B76-348A-44D3-8286-1DBC493BBF32}" srcId="{34879610-952C-4753-B5BD-4B115F1D3D19}" destId="{EE7953B3-C93A-4010-9EC6-30A1C211E7CD}" srcOrd="1" destOrd="0" parTransId="{5C55DADB-02D4-475F-9588-46DC65C4A20C}" sibTransId="{4F2B24DB-37B5-452E-8A3C-4999C51679BC}"/>
    <dgm:cxn modelId="{9473EBAD-DEA5-4D9E-BC4C-C6E18AF5E177}" type="presOf" srcId="{34879610-952C-4753-B5BD-4B115F1D3D19}" destId="{5F075FEA-DA21-4E23-95C3-CE5517C44265}" srcOrd="0" destOrd="0" presId="urn:microsoft.com/office/officeart/2005/8/layout/radial5"/>
    <dgm:cxn modelId="{5F0F1BC0-203C-41D7-87FF-74D02C7A0FAE}" type="presOf" srcId="{C31FC903-09F3-4B8E-89AB-FAD199CB61DB}" destId="{860DBB79-7DB8-4AB3-A44A-B9C3F68181CD}" srcOrd="0" destOrd="0" presId="urn:microsoft.com/office/officeart/2005/8/layout/radial5"/>
    <dgm:cxn modelId="{5CACCE0B-6053-400C-B37F-8D8F19482EB1}" type="presOf" srcId="{5C55DADB-02D4-475F-9588-46DC65C4A20C}" destId="{1D42CC4F-CBA1-4F79-B1D4-50A76E62A1C8}" srcOrd="0" destOrd="0" presId="urn:microsoft.com/office/officeart/2005/8/layout/radial5"/>
    <dgm:cxn modelId="{59828D48-B137-46CA-9A0C-6F1D08CE36A0}" type="presOf" srcId="{8635A590-C393-4B39-9609-5A63F9854267}" destId="{2BB59B0B-7EA2-4763-BB38-CE78D0FBA71D}" srcOrd="0" destOrd="0" presId="urn:microsoft.com/office/officeart/2005/8/layout/radial5"/>
    <dgm:cxn modelId="{B70D1B0A-6E06-494E-9159-BE648FF35C61}" srcId="{34879610-952C-4753-B5BD-4B115F1D3D19}" destId="{BEDF9B0A-7527-4F6B-B6A6-C2C49BFC585B}" srcOrd="3" destOrd="0" parTransId="{00882364-701E-4584-AAF7-F2AE31FF5238}" sibTransId="{900FC12D-EC1C-4D20-AE45-F5B2E68EC1BB}"/>
    <dgm:cxn modelId="{0E4A2715-5FF1-4954-AAC3-4311274FECF4}" type="presOf" srcId="{D891C0FF-475F-4A5E-BAE7-6FB0C58BDD0B}" destId="{757F9694-1345-496D-997C-A94E55329AAC}" srcOrd="0" destOrd="0" presId="urn:microsoft.com/office/officeart/2005/8/layout/radial5"/>
    <dgm:cxn modelId="{A11386C3-53A7-4071-B425-22F5033DA337}" type="presParOf" srcId="{8AD70183-9F80-441B-894D-18460A51955E}" destId="{5F075FEA-DA21-4E23-95C3-CE5517C44265}" srcOrd="0" destOrd="0" presId="urn:microsoft.com/office/officeart/2005/8/layout/radial5"/>
    <dgm:cxn modelId="{9F4B6E96-A644-428E-A513-FFB677E43857}" type="presParOf" srcId="{8AD70183-9F80-441B-894D-18460A51955E}" destId="{757F9694-1345-496D-997C-A94E55329AAC}" srcOrd="1" destOrd="0" presId="urn:microsoft.com/office/officeart/2005/8/layout/radial5"/>
    <dgm:cxn modelId="{A9AC8690-1413-464E-8FFA-3F4F934D7803}" type="presParOf" srcId="{757F9694-1345-496D-997C-A94E55329AAC}" destId="{A1DAE9E1-97BB-43AA-87F0-57BEB71B34F9}" srcOrd="0" destOrd="0" presId="urn:microsoft.com/office/officeart/2005/8/layout/radial5"/>
    <dgm:cxn modelId="{925965A4-5F7B-4B59-B33D-B52544DF5AB5}" type="presParOf" srcId="{8AD70183-9F80-441B-894D-18460A51955E}" destId="{2BB59B0B-7EA2-4763-BB38-CE78D0FBA71D}" srcOrd="2" destOrd="0" presId="urn:microsoft.com/office/officeart/2005/8/layout/radial5"/>
    <dgm:cxn modelId="{A4B27FCD-C704-4D7C-B3C3-B0AFDA3270D5}" type="presParOf" srcId="{8AD70183-9F80-441B-894D-18460A51955E}" destId="{1D42CC4F-CBA1-4F79-B1D4-50A76E62A1C8}" srcOrd="3" destOrd="0" presId="urn:microsoft.com/office/officeart/2005/8/layout/radial5"/>
    <dgm:cxn modelId="{CB8432B3-5C7B-474D-AC73-FF7243A6CE00}" type="presParOf" srcId="{1D42CC4F-CBA1-4F79-B1D4-50A76E62A1C8}" destId="{7147C8E2-C60E-4BD6-896D-80C59B512F87}" srcOrd="0" destOrd="0" presId="urn:microsoft.com/office/officeart/2005/8/layout/radial5"/>
    <dgm:cxn modelId="{15D9F7F6-5EB1-4B2B-89AE-4DAD0AC5A659}" type="presParOf" srcId="{8AD70183-9F80-441B-894D-18460A51955E}" destId="{1C2D23E2-C524-47EE-8697-C3F7270A3DDF}" srcOrd="4" destOrd="0" presId="urn:microsoft.com/office/officeart/2005/8/layout/radial5"/>
    <dgm:cxn modelId="{B2F12791-7FA7-4761-9C9A-C3980BD7A9D7}" type="presParOf" srcId="{8AD70183-9F80-441B-894D-18460A51955E}" destId="{77862710-192B-4C44-830E-51FDD076F124}" srcOrd="5" destOrd="0" presId="urn:microsoft.com/office/officeart/2005/8/layout/radial5"/>
    <dgm:cxn modelId="{47CA1DF6-658C-46D5-A108-12ED4532B560}" type="presParOf" srcId="{77862710-192B-4C44-830E-51FDD076F124}" destId="{285E1F7F-05F8-45BF-A1C3-56825A7DF33E}" srcOrd="0" destOrd="0" presId="urn:microsoft.com/office/officeart/2005/8/layout/radial5"/>
    <dgm:cxn modelId="{D8D5E2E3-F90C-4C70-B2D5-9F9588860648}" type="presParOf" srcId="{8AD70183-9F80-441B-894D-18460A51955E}" destId="{860DBB79-7DB8-4AB3-A44A-B9C3F68181CD}" srcOrd="6" destOrd="0" presId="urn:microsoft.com/office/officeart/2005/8/layout/radial5"/>
    <dgm:cxn modelId="{00C1A249-A8A3-47B1-9D72-EAC385F7787C}" type="presParOf" srcId="{8AD70183-9F80-441B-894D-18460A51955E}" destId="{7D107950-1BE7-41D9-B489-84213F813FFE}" srcOrd="7" destOrd="0" presId="urn:microsoft.com/office/officeart/2005/8/layout/radial5"/>
    <dgm:cxn modelId="{9CB76E69-8CE1-46A3-B314-B4B2664ABA92}" type="presParOf" srcId="{7D107950-1BE7-41D9-B489-84213F813FFE}" destId="{66B8FAA5-707F-4110-A3F8-6F10C1BFD591}" srcOrd="0" destOrd="0" presId="urn:microsoft.com/office/officeart/2005/8/layout/radial5"/>
    <dgm:cxn modelId="{85554536-0A35-4068-9732-813745CD7772}" type="presParOf" srcId="{8AD70183-9F80-441B-894D-18460A51955E}" destId="{DB66EDAA-99CB-473A-A6D9-DAF966550C4B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0D8EF9-5BAA-4AC1-A594-2147AEA0FE6F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2A39C76F-2FFF-47FF-AC37-DF7C8D2C6DE5}">
      <dgm:prSet phldrT="[Text]"/>
      <dgm:spPr/>
      <dgm:t>
        <a:bodyPr/>
        <a:lstStyle/>
        <a:p>
          <a:pPr rtl="1"/>
          <a:r>
            <a:rPr lang="ar-EG" dirty="0" smtClean="0">
              <a:hlinkClick xmlns:r="http://schemas.openxmlformats.org/officeDocument/2006/relationships" r:id="rId1" action="ppaction://hlinkpres?slideindex=1&amp;slidetitle="/>
            </a:rPr>
            <a:t>الاجهاد الحرارى</a:t>
          </a:r>
          <a:endParaRPr lang="ar-EG" dirty="0"/>
        </a:p>
      </dgm:t>
    </dgm:pt>
    <dgm:pt modelId="{B7E921DB-D4E4-4B10-9E97-A50B2C968214}" type="parTrans" cxnId="{70D73CB2-DACF-413C-9AE6-57760F190764}">
      <dgm:prSet/>
      <dgm:spPr/>
      <dgm:t>
        <a:bodyPr/>
        <a:lstStyle/>
        <a:p>
          <a:pPr rtl="1"/>
          <a:endParaRPr lang="ar-EG"/>
        </a:p>
      </dgm:t>
    </dgm:pt>
    <dgm:pt modelId="{15BBDDA5-FB6C-4796-9278-FACEC8AF9F8C}" type="sibTrans" cxnId="{70D73CB2-DACF-413C-9AE6-57760F190764}">
      <dgm:prSet/>
      <dgm:spPr/>
      <dgm:t>
        <a:bodyPr/>
        <a:lstStyle/>
        <a:p>
          <a:pPr rtl="1"/>
          <a:endParaRPr lang="ar-EG"/>
        </a:p>
      </dgm:t>
    </dgm:pt>
    <dgm:pt modelId="{57D64594-BB9A-4777-9ABF-FD83DD906083}" type="pres">
      <dgm:prSet presAssocID="{070D8EF9-5BAA-4AC1-A594-2147AEA0FE6F}" presName="linearFlow" presStyleCnt="0">
        <dgm:presLayoutVars>
          <dgm:dir/>
          <dgm:resizeHandles val="exact"/>
        </dgm:presLayoutVars>
      </dgm:prSet>
      <dgm:spPr/>
    </dgm:pt>
    <dgm:pt modelId="{F9F031A6-DBBF-403D-B9A2-20D9D680ACAC}" type="pres">
      <dgm:prSet presAssocID="{2A39C76F-2FFF-47FF-AC37-DF7C8D2C6DE5}" presName="node" presStyleLbl="node1" presStyleIdx="0" presStyleCnt="1" custLinFactNeighborY="-3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70D73CB2-DACF-413C-9AE6-57760F190764}" srcId="{070D8EF9-5BAA-4AC1-A594-2147AEA0FE6F}" destId="{2A39C76F-2FFF-47FF-AC37-DF7C8D2C6DE5}" srcOrd="0" destOrd="0" parTransId="{B7E921DB-D4E4-4B10-9E97-A50B2C968214}" sibTransId="{15BBDDA5-FB6C-4796-9278-FACEC8AF9F8C}"/>
    <dgm:cxn modelId="{DC75546B-FB03-4DED-87A6-34FC211824D9}" type="presOf" srcId="{070D8EF9-5BAA-4AC1-A594-2147AEA0FE6F}" destId="{57D64594-BB9A-4777-9ABF-FD83DD906083}" srcOrd="0" destOrd="0" presId="urn:microsoft.com/office/officeart/2005/8/layout/equation1"/>
    <dgm:cxn modelId="{8BA33C6F-4731-4DAB-B832-8EC83BB719D9}" type="presOf" srcId="{2A39C76F-2FFF-47FF-AC37-DF7C8D2C6DE5}" destId="{F9F031A6-DBBF-403D-B9A2-20D9D680ACAC}" srcOrd="0" destOrd="0" presId="urn:microsoft.com/office/officeart/2005/8/layout/equation1"/>
    <dgm:cxn modelId="{D2B1976B-1284-4F5D-80F1-0796D6357E47}" type="presParOf" srcId="{57D64594-BB9A-4777-9ABF-FD83DD906083}" destId="{F9F031A6-DBBF-403D-B9A2-20D9D680ACAC}" srcOrd="0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578;&#1593;&#1604;&#1610;&#1605;&#1609;\&#1589;&#1610;&#1575;&#1606;&#1607;\&#1578;&#1587;&#1605;&#1610;&#1606;%20&#1575;&#1604;&#1583;&#1608;&#1575;&#1580;&#1606;\Monamour.mp3" TargetMode="Externa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3.png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6200000">
            <a:off x="-1981200" y="3200400"/>
            <a:ext cx="5334000" cy="762000"/>
          </a:xfrm>
        </p:spPr>
        <p:txBody>
          <a:bodyPr/>
          <a:lstStyle/>
          <a:p>
            <a:r>
              <a:rPr lang="ar-EG" dirty="0" smtClean="0"/>
              <a:t>اول </a:t>
            </a:r>
            <a:r>
              <a:rPr smtClean="0"/>
              <a:t>cd </a:t>
            </a:r>
            <a:r>
              <a:rPr lang="ar-EG" dirty="0" smtClean="0"/>
              <a:t> لانتاج بدارى التسمين</a:t>
            </a:r>
            <a:endParaRPr lang="ar-EG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143000" y="914400"/>
          <a:ext cx="3352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572000" y="914400"/>
          <a:ext cx="3733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572000" y="4572000"/>
          <a:ext cx="1143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0" name="Title 5"/>
          <p:cNvSpPr txBox="1">
            <a:spLocks/>
          </p:cNvSpPr>
          <p:nvPr/>
        </p:nvSpPr>
        <p:spPr>
          <a:xfrm rot="16200000">
            <a:off x="5867400" y="2743200"/>
            <a:ext cx="5334000" cy="7620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70000" lnSpcReduction="2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42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شركة جروب للبرمجيات 0165089327</a:t>
            </a:r>
            <a:endParaRPr kumimoji="0" lang="ar-EG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1828800" y="381000"/>
            <a:ext cx="5334000" cy="7620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25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2008a2008as@gmail.com</a:t>
            </a:r>
            <a:endParaRPr kumimoji="0" lang="ar-EG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Monamou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5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81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25</Words>
  <Application>Microsoft Office PowerPoint</Application>
  <PresentationFormat>On-screen Show (4:3)</PresentationFormat>
  <Paragraphs>14</Paragraphs>
  <Slides>1</Slides>
  <Notes>0</Notes>
  <HiddenSlides>1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3" baseType="lpstr">
      <vt:lpstr>Paper</vt:lpstr>
      <vt:lpstr>اول cd  لانتاج بدارى التسمين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The wise man</cp:lastModifiedBy>
  <cp:revision>18</cp:revision>
  <dcterms:created xsi:type="dcterms:W3CDTF">2006-08-16T00:00:00Z</dcterms:created>
  <dcterms:modified xsi:type="dcterms:W3CDTF">2008-04-15T23:09:45Z</dcterms:modified>
</cp:coreProperties>
</file>